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5" r:id="rId5"/>
    <p:sldId id="276" r:id="rId6"/>
    <p:sldId id="277" r:id="rId7"/>
    <p:sldId id="278" r:id="rId8"/>
    <p:sldId id="283" r:id="rId9"/>
    <p:sldId id="280" r:id="rId10"/>
    <p:sldId id="281" r:id="rId11"/>
    <p:sldId id="282" r:id="rId12"/>
    <p:sldId id="288" r:id="rId13"/>
    <p:sldId id="289" r:id="rId14"/>
    <p:sldId id="290" r:id="rId15"/>
    <p:sldId id="292" r:id="rId16"/>
    <p:sldId id="284" r:id="rId17"/>
    <p:sldId id="285" r:id="rId18"/>
    <p:sldId id="287" r:id="rId19"/>
    <p:sldId id="293" r:id="rId20"/>
    <p:sldId id="29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387" autoAdjust="0"/>
  </p:normalViewPr>
  <p:slideViewPr>
    <p:cSldViewPr>
      <p:cViewPr varScale="1">
        <p:scale>
          <a:sx n="70" d="100"/>
          <a:sy n="70" d="100"/>
        </p:scale>
        <p:origin x="931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noProof="0" dirty="0"/>
              <a:t>Interim presentation: 16.10.2023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examples of labeled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Brightness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RGB images are darker thank high resolution images (not pixel related)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 of occlusion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Splitting into trail,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images are very similar which needs to be taken into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5D8C-D3C8-0512-32AC-D688BA8C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51F5-06F6-5B20-C8F9-91852ACB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Given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r>
              <a:rPr lang="de-DE" dirty="0"/>
              <a:t>Advantage: fair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„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leakage</a:t>
            </a:r>
            <a:r>
              <a:rPr lang="de-DE" dirty="0"/>
              <a:t>“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r>
              <a:rPr lang="de-DE" dirty="0" err="1"/>
              <a:t>Disadvantage</a:t>
            </a:r>
            <a:r>
              <a:rPr lang="de-DE" dirty="0"/>
              <a:t>: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batches</a:t>
            </a:r>
            <a:br>
              <a:rPr lang="de-DE" dirty="0"/>
            </a:b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AE03-0E75-75B9-31D0-6E62535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98461"/>
            <a:ext cx="3857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Orientation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CAF04-6E92-B7CF-8A1B-665C62698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65" y="3902516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Size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65086-4580-4231-D248-6D1D7958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13992"/>
            <a:ext cx="4606682" cy="288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BC98D4-059B-0E3E-D2CE-2247E5B62569}"/>
              </a:ext>
            </a:extLst>
          </p:cNvPr>
          <p:cNvCxnSpPr>
            <a:cxnSpLocks/>
          </p:cNvCxnSpPr>
          <p:nvPr/>
        </p:nvCxnSpPr>
        <p:spPr>
          <a:xfrm>
            <a:off x="10416480" y="4509120"/>
            <a:ext cx="432048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1F57DA-B5F5-3D8B-992A-6495B6B9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78" y="2313992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Histogram of bounding box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Bounding boxes format is related to the orientation of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D5CED-158A-5064-762A-54E11D43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35" y="2492897"/>
            <a:ext cx="10440000" cy="32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2A8D-85AB-D977-DCFD-BFA640B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9C18-DC0D-75FE-D4E7-482FE4A3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1343-94F4-3021-D4B6-DBB59DB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4" y="2420888"/>
            <a:ext cx="10440000" cy="30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Generate label masks for images</a:t>
            </a:r>
          </a:p>
          <a:p>
            <a:r>
              <a:rPr lang="en-US" noProof="0" dirty="0"/>
              <a:t>Establish baseline</a:t>
            </a:r>
          </a:p>
          <a:p>
            <a:pPr lvl="1"/>
            <a:r>
              <a:rPr lang="en-US" noProof="0" dirty="0"/>
              <a:t>Research gradient thresholding approaches</a:t>
            </a:r>
          </a:p>
          <a:p>
            <a:pPr lvl="1"/>
            <a:r>
              <a:rPr lang="en-US" noProof="0" dirty="0"/>
              <a:t>Select and implement approach</a:t>
            </a:r>
          </a:p>
          <a:p>
            <a:pPr lvl="1"/>
            <a:r>
              <a:rPr lang="en-US" noProof="0" dirty="0"/>
              <a:t>Analyze results</a:t>
            </a:r>
          </a:p>
          <a:p>
            <a:r>
              <a:rPr lang="en-US" noProof="0" dirty="0"/>
              <a:t>Select image segmentation model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12MP RGB, 5MP RGB, IR cameras,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</a:t>
            </a:r>
            <a:r>
              <a:rPr lang="en-US" sz="1600" b="1" noProof="0" dirty="0">
                <a:solidFill>
                  <a:srgbClr val="FF0000"/>
                </a:solidFill>
              </a:rPr>
              <a:t>12MP RGB, 5MP RGB, IR cameras</a:t>
            </a:r>
            <a:r>
              <a:rPr lang="en-US" sz="1600" noProof="0" dirty="0"/>
              <a:t>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Relevant dataset (7.421 images, 27.386 labels)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images are from forward facing cameras</a:t>
            </a:r>
          </a:p>
          <a:p>
            <a:r>
              <a:rPr lang="en-US" sz="2400" noProof="0" dirty="0"/>
              <a:t>The number of labels in the image depends on sensor orientation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Aspect ratios (= width / height)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All images are generated with one of three camera types</a:t>
            </a:r>
          </a:p>
          <a:p>
            <a:r>
              <a:rPr lang="en-US" sz="2400" noProof="0" dirty="0"/>
              <a:t>Double check whether there are other images in the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Labels per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tracks are labelled in pairs</a:t>
            </a:r>
          </a:p>
          <a:p>
            <a:r>
              <a:rPr lang="en-US" sz="2400" noProof="0" dirty="0"/>
              <a:t>However, there is also a small number of images with uneven number of tracks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images/videos were taken around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 were taken between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Widescreen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Multi-sensor rail track detection in automatic train operations</vt:lpstr>
      <vt:lpstr>Research questions</vt:lpstr>
      <vt:lpstr>Data source</vt:lpstr>
      <vt:lpstr>Data source</vt:lpstr>
      <vt:lpstr>Relevant dataset (7.421 images, 27.386 labels) 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Occlusion</vt:lpstr>
      <vt:lpstr>Examples of occlusion = 100%</vt:lpstr>
      <vt:lpstr>Splitting into trail, validation and test set</vt:lpstr>
      <vt:lpstr>Splitting data set</vt:lpstr>
      <vt:lpstr>Orientation of labels</vt:lpstr>
      <vt:lpstr>Size of labels</vt:lpstr>
      <vt:lpstr>Histogram of bounding box shapes and sizes</vt:lpstr>
      <vt:lpstr>Aspect ratio of bounding boxes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64</cp:revision>
  <dcterms:created xsi:type="dcterms:W3CDTF">2019-03-28T08:56:36Z</dcterms:created>
  <dcterms:modified xsi:type="dcterms:W3CDTF">2023-10-14T10:07:13Z</dcterms:modified>
</cp:coreProperties>
</file>